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handoutMasterIdLst>
    <p:handoutMasterId r:id="rId4"/>
  </p:handoutMasterIdLst>
  <p:sldIdLst>
    <p:sldId id="1172" r:id="rId2"/>
  </p:sldIdLst>
  <p:sldSz cx="12192000" cy="6858000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C1C1"/>
    <a:srgbClr val="FFE1E1"/>
    <a:srgbClr val="FFEBEB"/>
    <a:srgbClr val="CC0000"/>
    <a:srgbClr val="FFFFFF"/>
    <a:srgbClr val="0000CC"/>
    <a:srgbClr val="E6E6E6"/>
    <a:srgbClr val="F2DCDB"/>
    <a:srgbClr val="9500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深色樣式 1 - 輔色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95320" autoAdjust="0"/>
  </p:normalViewPr>
  <p:slideViewPr>
    <p:cSldViewPr>
      <p:cViewPr varScale="1">
        <p:scale>
          <a:sx n="104" d="100"/>
          <a:sy n="104" d="100"/>
        </p:scale>
        <p:origin x="720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205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8138"/>
    </p:cViewPr>
  </p:sorterViewPr>
  <p:notesViewPr>
    <p:cSldViewPr>
      <p:cViewPr varScale="1">
        <p:scale>
          <a:sx n="70" d="100"/>
          <a:sy n="70" d="100"/>
        </p:scale>
        <p:origin x="-3096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03" tIns="45652" rIns="91303" bIns="45652" rtlCol="0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03" tIns="45652" rIns="91303" bIns="45652" rtlCol="0"/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33485944-4F69-4FA5-BAF1-4A386F61DA09}" type="datetimeFigureOut">
              <a:rPr lang="zh-TW" altLang="en-US"/>
              <a:pPr>
                <a:defRPr/>
              </a:pPr>
              <a:t>2025/2/8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303" tIns="45652" rIns="91303" bIns="45652" rtlCol="0" anchor="b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wrap="square" lIns="91303" tIns="45652" rIns="91303" bIns="4565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9CE5CF-0458-45BB-ADD5-FEAF290A24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74657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03" tIns="45652" rIns="91303" bIns="45652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03" tIns="45652" rIns="91303" bIns="45652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07E1B70-45D9-420C-B57A-0D08FB94711A}" type="datetimeFigureOut">
              <a:rPr lang="zh-TW" altLang="en-US"/>
              <a:pPr>
                <a:defRPr/>
              </a:pPr>
              <a:t>2025/2/8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2" rIns="91303" bIns="45652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303" tIns="45652" rIns="91303" bIns="45652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303" tIns="45652" rIns="91303" bIns="45652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wrap="square" lIns="91303" tIns="45652" rIns="91303" bIns="4565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08F47A-C685-4704-8271-9AB28F7D8B3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3056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>
              <a:latin typeface="Arial" pitchFamily="34" charset="0"/>
            </a:endParaRPr>
          </a:p>
        </p:txBody>
      </p:sp>
      <p:sp>
        <p:nvSpPr>
          <p:cNvPr id="1044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398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5970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42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2B98A3-BC23-4BDD-84D4-7B91CCD03F59}" type="slidenum">
              <a:rPr kumimoji="0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5222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8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8037896-B2E0-4F6F-BF41-BB5B19E32BB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4326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7" name="文字版面配置區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7CC9C2B-DBBD-4F7C-A19B-425B6693AF5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7523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B6A34AE-65FE-4D53-9A2D-E50D9451075F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651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5360" y="-2629"/>
            <a:ext cx="11856640" cy="695325"/>
          </a:xfrm>
        </p:spPr>
        <p:txBody>
          <a:bodyPr/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361" y="908721"/>
            <a:ext cx="11521279" cy="5377780"/>
          </a:xfrm>
        </p:spPr>
        <p:txBody>
          <a:bodyPr/>
          <a:lstStyle>
            <a:lvl1pPr>
              <a:buClr>
                <a:srgbClr val="0070C0"/>
              </a:buClr>
              <a:defRPr b="1">
                <a:solidFill>
                  <a:srgbClr val="000066"/>
                </a:solidFill>
              </a:defRPr>
            </a:lvl1pPr>
            <a:lvl2pPr>
              <a:buClr>
                <a:srgbClr val="0070C0"/>
              </a:buClr>
              <a:defRPr b="1">
                <a:solidFill>
                  <a:srgbClr val="000066"/>
                </a:solidFill>
              </a:defRPr>
            </a:lvl2pPr>
            <a:lvl3pPr>
              <a:buClr>
                <a:srgbClr val="0070C0"/>
              </a:buClr>
              <a:defRPr b="1">
                <a:solidFill>
                  <a:srgbClr val="000066"/>
                </a:solidFill>
              </a:defRPr>
            </a:lvl3pPr>
            <a:lvl4pPr>
              <a:buClr>
                <a:srgbClr val="0070C0"/>
              </a:buClr>
              <a:defRPr b="1">
                <a:solidFill>
                  <a:srgbClr val="000066"/>
                </a:solidFill>
              </a:defRPr>
            </a:lvl4pPr>
            <a:lvl5pPr>
              <a:buClr>
                <a:srgbClr val="0070C0"/>
              </a:buClr>
              <a:defRPr b="1">
                <a:solidFill>
                  <a:srgbClr val="000066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536700" y="6286500"/>
            <a:ext cx="2540000" cy="457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787900" y="6286500"/>
            <a:ext cx="3860800" cy="457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defRPr>
            </a:lvl1pPr>
          </a:lstStyle>
          <a:p>
            <a:pPr>
              <a:defRPr/>
            </a:pPr>
            <a:fld id="{3051CEDB-15A6-480A-951B-4FA937B97BA0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62478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9"/>
            <a:ext cx="12192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FE1DF53-17CE-4F82-B603-CC3CF62DFED5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6" r:id="rId1"/>
    <p:sldLayoutId id="2147484327" r:id="rId2"/>
    <p:sldLayoutId id="2147484328" r:id="rId3"/>
    <p:sldLayoutId id="2147484329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10058400" y="6482971"/>
            <a:ext cx="2133600" cy="365125"/>
          </a:xfrm>
        </p:spPr>
        <p:txBody>
          <a:bodyPr/>
          <a:lstStyle/>
          <a:p>
            <a:pPr>
              <a:defRPr/>
            </a:pPr>
            <a:fld id="{3051CEDB-15A6-480A-951B-4FA937B97BA0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95E3364D-DB02-417C-B26A-A23A1A94A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766" y="-58343"/>
            <a:ext cx="6623050" cy="720725"/>
          </a:xfrm>
        </p:spPr>
        <p:txBody>
          <a:bodyPr/>
          <a:lstStyle/>
          <a:p>
            <a:pPr algn="l"/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候選人</a:t>
            </a:r>
            <a:r>
              <a:rPr lang="en-US" altLang="zh-TW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王小明</a:t>
            </a:r>
          </a:p>
        </p:txBody>
      </p:sp>
      <p:graphicFrame>
        <p:nvGraphicFramePr>
          <p:cNvPr id="10" name="內容版面配置區 4">
            <a:extLst>
              <a:ext uri="{FF2B5EF4-FFF2-40B4-BE49-F238E27FC236}">
                <a16:creationId xmlns:a16="http://schemas.microsoft.com/office/drawing/2014/main" id="{16B9778A-4178-4AF3-93F9-53578E0A85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629801"/>
              </p:ext>
            </p:extLst>
          </p:nvPr>
        </p:nvGraphicFramePr>
        <p:xfrm>
          <a:off x="284486" y="548680"/>
          <a:ext cx="9411915" cy="2907082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636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0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393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619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聘任單位</a:t>
                      </a:r>
                      <a:endParaRPr lang="zh-TW" alt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619" marR="7619" marT="762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00</a:t>
                      </a:r>
                      <a:r>
                        <a:rPr lang="zh-TW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學院 </a:t>
                      </a:r>
                      <a:endParaRPr lang="en-US" altLang="zh-TW" sz="1800" b="1" i="0" u="none" strike="noStrike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00</a:t>
                      </a:r>
                      <a:r>
                        <a:rPr lang="zh-TW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學系</a:t>
                      </a:r>
                      <a:endParaRPr lang="en-US" altLang="zh-TW" sz="1800" b="1" i="0" u="none" strike="noStrike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619" marR="7619" marT="7623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111-112</a:t>
                      </a:r>
                      <a:r>
                        <a:rPr lang="zh-TW" alt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差勤</a:t>
                      </a:r>
                    </a:p>
                  </a:txBody>
                  <a:tcPr marL="7619" marR="7619" marT="762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TW" alt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620" marR="7620" marT="76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病假</a:t>
                      </a:r>
                      <a:r>
                        <a:rPr lang="en-US" altLang="zh-TW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r>
                        <a:rPr lang="zh-TW" alt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</a:t>
                      </a:r>
                      <a:endParaRPr lang="en-US" altLang="zh-TW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619" marR="7619" marT="762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zh-TW" alt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620" marR="7620" marT="762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069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到現職日</a:t>
                      </a:r>
                      <a:endParaRPr lang="en-US" altLang="zh-TW" sz="1800" b="1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年資</a:t>
                      </a:r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alt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619" marR="7619" marT="762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110/08/01</a:t>
                      </a:r>
                    </a:p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(4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619" marR="7619" marT="7623" marB="0" anchor="ctr"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111-112</a:t>
                      </a:r>
                      <a:r>
                        <a:rPr lang="zh-TW" alt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獎懲</a:t>
                      </a:r>
                    </a:p>
                  </a:txBody>
                  <a:tcPr marL="7619" marR="7619" marT="762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TW" alt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620" marR="7620" marT="76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1" i="0" u="none" strike="noStrike" kern="120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111_</a:t>
                      </a:r>
                      <a:r>
                        <a:rPr lang="zh-TW" alt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嘉獎</a:t>
                      </a:r>
                      <a:r>
                        <a:rPr lang="en-US" altLang="zh-TW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r>
                        <a:rPr lang="zh-TW" alt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次</a:t>
                      </a:r>
                    </a:p>
                  </a:txBody>
                  <a:tcPr marL="7619" marR="7619" marT="7621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 marL="7620" marR="7620" marT="762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416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620" marR="7620" marT="76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620" marR="7620" marT="7624" marB="0" anchor="ctr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112</a:t>
                      </a:r>
                      <a:r>
                        <a:rPr lang="zh-TW" alt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考績</a:t>
                      </a:r>
                    </a:p>
                  </a:txBody>
                  <a:tcPr marL="7619" marR="7619" marT="762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TW" alt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620" marR="7620" marT="76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優</a:t>
                      </a:r>
                    </a:p>
                  </a:txBody>
                  <a:tcPr marL="7619" marR="7619" marT="7623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zh-TW" alt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620" marR="7620" marT="762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416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619" marR="7619" marT="762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619" marR="7619" marT="7623" marB="0" anchor="ctr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111</a:t>
                      </a:r>
                      <a:r>
                        <a:rPr lang="zh-TW" alt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考績</a:t>
                      </a:r>
                    </a:p>
                  </a:txBody>
                  <a:tcPr marL="7619" marR="7619" marT="762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特甲</a:t>
                      </a:r>
                    </a:p>
                  </a:txBody>
                  <a:tcPr marL="7619" marR="7619" marT="7623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54028"/>
                  </a:ext>
                </a:extLst>
              </a:tr>
              <a:tr h="45345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最高學歷</a:t>
                      </a:r>
                      <a:endParaRPr lang="zh-TW" alt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619" marR="7619" marT="762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大學 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/00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研究所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碩士</a:t>
                      </a:r>
                      <a:endParaRPr lang="zh-TW" altLang="zh-TW" sz="1800" b="1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619" marR="7619" marT="762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考試成績</a:t>
                      </a:r>
                    </a:p>
                  </a:txBody>
                  <a:tcPr marL="7619" marR="7619" marT="762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TOEIC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619" marR="7619" marT="762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公文</a:t>
                      </a:r>
                    </a:p>
                  </a:txBody>
                  <a:tcPr marL="7619" marR="7619" marT="762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行政流程</a:t>
                      </a:r>
                    </a:p>
                  </a:txBody>
                  <a:tcPr marL="7619" marR="7619" marT="762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文書處理</a:t>
                      </a:r>
                    </a:p>
                  </a:txBody>
                  <a:tcPr marL="7619" marR="7619" marT="762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620" marR="7620" marT="762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由承辦單位填報</a:t>
                      </a:r>
                      <a:r>
                        <a:rPr lang="en-US" altLang="zh-TW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91426" marR="91426" marT="45715" marB="45715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由承辦單位填報</a:t>
                      </a:r>
                      <a:r>
                        <a:rPr lang="en-US" altLang="zh-TW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619" marR="7619" marT="762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由承辦單位填報</a:t>
                      </a:r>
                      <a:r>
                        <a:rPr lang="en-US" altLang="zh-TW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91426" marR="91426" marT="45715" marB="45715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TW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619" marR="7619" marT="762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由承辦單位填報</a:t>
                      </a:r>
                      <a:r>
                        <a:rPr lang="en-US" altLang="zh-TW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619" marR="7619" marT="762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6479578-89BA-4296-980B-B5DB7F5E2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796997"/>
              </p:ext>
            </p:extLst>
          </p:nvPr>
        </p:nvGraphicFramePr>
        <p:xfrm>
          <a:off x="274150" y="3521111"/>
          <a:ext cx="11607084" cy="302979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5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49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596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主管推薦意見</a:t>
                      </a:r>
                    </a:p>
                  </a:txBody>
                  <a:tcPr marL="91449" marR="91449" marT="45739" marB="457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37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學科主管</a:t>
                      </a:r>
                    </a:p>
                  </a:txBody>
                  <a:tcPr marL="91449" marR="91449" marT="45739" marB="457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無，本欄可刪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zh-TW" sz="18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49" marR="91449" marT="45739" marB="457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14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二級主管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49" marR="91449" marT="45739" marB="457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8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49" marR="91449" marT="45739" marB="457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31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一級主管</a:t>
                      </a:r>
                    </a:p>
                  </a:txBody>
                  <a:tcPr marL="91449" marR="91449" marT="45739" marB="4573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8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49" marR="91449" marT="45739" marB="4573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" name="圖片 11">
            <a:extLst>
              <a:ext uri="{FF2B5EF4-FFF2-40B4-BE49-F238E27FC236}">
                <a16:creationId xmlns:a16="http://schemas.microsoft.com/office/drawing/2014/main" id="{A155DA64-9C23-4FCF-B02E-C4C68E0A756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4" t="1287" r="13675" b="-1287"/>
          <a:stretch/>
        </p:blipFill>
        <p:spPr>
          <a:xfrm>
            <a:off x="9793002" y="548680"/>
            <a:ext cx="2088232" cy="27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95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34346</TotalTime>
  <Words>103</Words>
  <Application>Microsoft Office PowerPoint</Application>
  <PresentationFormat>寬螢幕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ＭＳ Ｐゴシック</vt:lpstr>
      <vt:lpstr>微軟正黑體</vt:lpstr>
      <vt:lpstr>新細明體</vt:lpstr>
      <vt:lpstr>Arial</vt:lpstr>
      <vt:lpstr>Calibri</vt:lpstr>
      <vt:lpstr>Office 佈景主題</vt:lpstr>
      <vt:lpstr>候選人-王小明</vt:lpstr>
    </vt:vector>
  </TitlesOfParts>
  <Company>TMU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TMU</dc:creator>
  <cp:lastModifiedBy>user</cp:lastModifiedBy>
  <cp:revision>3248</cp:revision>
  <cp:lastPrinted>2021-03-10T03:28:15Z</cp:lastPrinted>
  <dcterms:created xsi:type="dcterms:W3CDTF">2007-09-19T02:33:48Z</dcterms:created>
  <dcterms:modified xsi:type="dcterms:W3CDTF">2025-02-08T05:31:03Z</dcterms:modified>
</cp:coreProperties>
</file>